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6648450" cy="9782175"/>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5620"/>
    <p:restoredTop sz="94660"/>
  </p:normalViewPr>
  <p:slideViewPr>
    <p:cSldViewPr>
      <p:cViewPr>
        <p:scale>
          <a:sx n="100" d="100"/>
          <a:sy n="100" d="100"/>
        </p:scale>
        <p:origin x="-3450" y="-72"/>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514350" y="2840568"/>
            <a:ext cx="5829300" cy="1960033"/>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Formatvorlage des Untertitelmasters durch Klicken bearbeiten</a:t>
            </a:r>
            <a:endParaRPr lang="de-DE"/>
          </a:p>
        </p:txBody>
      </p:sp>
      <p:sp>
        <p:nvSpPr>
          <p:cNvPr id="4" name="Datumsplatzhalter 3"/>
          <p:cNvSpPr>
            <a:spLocks noGrp="1"/>
          </p:cNvSpPr>
          <p:nvPr>
            <p:ph type="dt" sz="half" idx="10"/>
          </p:nvPr>
        </p:nvSpPr>
        <p:spPr/>
        <p:txBody>
          <a:bodyPr/>
          <a:lstStyle>
            <a:lvl1pPr>
              <a:defRPr/>
            </a:lvl1pPr>
          </a:lstStyle>
          <a:p>
            <a:pPr>
              <a:defRPr/>
            </a:pPr>
            <a:fld id="{B560055C-2833-46ED-B9BF-AEC416B01657}" type="datetimeFigureOut">
              <a:rPr lang="de-DE"/>
              <a:pPr>
                <a:defRPr/>
              </a:pPr>
              <a:t>15.07.2014</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3444B236-781D-442A-84AF-CA19D82563DC}" type="slidenum">
              <a:rPr lang="de-DE"/>
              <a:pPr>
                <a:defRPr/>
              </a:pPr>
              <a:t>‹Nr.›</a:t>
            </a:fld>
            <a:endParaRPr lang="de-DE"/>
          </a:p>
        </p:txBody>
      </p:sp>
    </p:spTree>
    <p:extLst>
      <p:ext uri="{BB962C8B-B14F-4D97-AF65-F5344CB8AC3E}">
        <p14:creationId xmlns:p14="http://schemas.microsoft.com/office/powerpoint/2010/main" val="4139268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idx="1"/>
          </p:nvPr>
        </p:nvSpPr>
        <p:spPr/>
        <p:txBody>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971779B6-C34F-424B-89FD-4714DC8A130C}" type="datetimeFigureOut">
              <a:rPr lang="de-DE"/>
              <a:pPr>
                <a:defRPr/>
              </a:pPr>
              <a:t>15.07.2014</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BA4A840C-7EE4-42AE-9F45-6B0F1CED0406}" type="slidenum">
              <a:rPr lang="de-DE"/>
              <a:pPr>
                <a:defRPr/>
              </a:pPr>
              <a:t>‹Nr.›</a:t>
            </a:fld>
            <a:endParaRPr lang="de-DE"/>
          </a:p>
        </p:txBody>
      </p:sp>
    </p:spTree>
    <p:extLst>
      <p:ext uri="{BB962C8B-B14F-4D97-AF65-F5344CB8AC3E}">
        <p14:creationId xmlns:p14="http://schemas.microsoft.com/office/powerpoint/2010/main" val="3182052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41735" y="5875867"/>
            <a:ext cx="5829300" cy="1816100"/>
          </a:xfrm>
        </p:spPr>
        <p:txBody>
          <a:bodyPr anchor="t"/>
          <a:lstStyle>
            <a:lvl1pPr algn="l">
              <a:defRPr sz="4000" b="1" cap="all"/>
            </a:lvl1pPr>
          </a:lstStyle>
          <a:p>
            <a:r>
              <a:rPr lang="de-DE" smtClean="0"/>
              <a:t>Titelmasterformat durch Klicken bearbeiten</a:t>
            </a:r>
            <a:endParaRPr lang="de-DE"/>
          </a:p>
        </p:txBody>
      </p:sp>
      <p:sp>
        <p:nvSpPr>
          <p:cNvPr id="3" name="Textplatzhalter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Textmasterformate durch Klicken bearbeiten</a:t>
            </a:r>
          </a:p>
        </p:txBody>
      </p:sp>
      <p:sp>
        <p:nvSpPr>
          <p:cNvPr id="4" name="Datumsplatzhalter 3"/>
          <p:cNvSpPr>
            <a:spLocks noGrp="1"/>
          </p:cNvSpPr>
          <p:nvPr>
            <p:ph type="dt" sz="half" idx="10"/>
          </p:nvPr>
        </p:nvSpPr>
        <p:spPr/>
        <p:txBody>
          <a:bodyPr/>
          <a:lstStyle>
            <a:lvl1pPr>
              <a:defRPr/>
            </a:lvl1pPr>
          </a:lstStyle>
          <a:p>
            <a:pPr>
              <a:defRPr/>
            </a:pPr>
            <a:fld id="{A9A60CC4-9DEA-4DB5-BE8C-1080BB7F7F4F}" type="datetimeFigureOut">
              <a:rPr lang="de-DE"/>
              <a:pPr>
                <a:defRPr/>
              </a:pPr>
              <a:t>15.07.2014</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3CE64FF7-B1B6-4FA6-8900-07A96AD867ED}" type="slidenum">
              <a:rPr lang="de-DE"/>
              <a:pPr>
                <a:defRPr/>
              </a:pPr>
              <a:t>‹Nr.›</a:t>
            </a:fld>
            <a:endParaRPr lang="de-DE"/>
          </a:p>
        </p:txBody>
      </p:sp>
    </p:spTree>
    <p:extLst>
      <p:ext uri="{BB962C8B-B14F-4D97-AF65-F5344CB8AC3E}">
        <p14:creationId xmlns:p14="http://schemas.microsoft.com/office/powerpoint/2010/main" val="545057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Inhaltsplatzhalter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Inhaltsplatzhalter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Datumsplatzhalter 3"/>
          <p:cNvSpPr>
            <a:spLocks noGrp="1"/>
          </p:cNvSpPr>
          <p:nvPr>
            <p:ph type="dt" sz="half" idx="10"/>
          </p:nvPr>
        </p:nvSpPr>
        <p:spPr/>
        <p:txBody>
          <a:bodyPr/>
          <a:lstStyle>
            <a:lvl1pPr>
              <a:defRPr/>
            </a:lvl1pPr>
          </a:lstStyle>
          <a:p>
            <a:pPr>
              <a:defRPr/>
            </a:pPr>
            <a:fld id="{A9C8EB12-C5E4-4382-86A7-A587D66C2A25}" type="datetimeFigureOut">
              <a:rPr lang="de-DE"/>
              <a:pPr>
                <a:defRPr/>
              </a:pPr>
              <a:t>15.07.2014</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3E2724F2-BFB1-459C-9D52-12016643BA5B}" type="slidenum">
              <a:rPr lang="de-DE"/>
              <a:pPr>
                <a:defRPr/>
              </a:pPr>
              <a:t>‹Nr.›</a:t>
            </a:fld>
            <a:endParaRPr lang="de-DE"/>
          </a:p>
        </p:txBody>
      </p:sp>
    </p:spTree>
    <p:extLst>
      <p:ext uri="{BB962C8B-B14F-4D97-AF65-F5344CB8AC3E}">
        <p14:creationId xmlns:p14="http://schemas.microsoft.com/office/powerpoint/2010/main" val="4067107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smtClean="0"/>
              <a:t>Titelmasterformat durch Klicken bearbeiten</a:t>
            </a:r>
            <a:endParaRPr lang="de-DE"/>
          </a:p>
        </p:txBody>
      </p:sp>
      <p:sp>
        <p:nvSpPr>
          <p:cNvPr id="3" name="Textplatzhalter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4" name="Inhaltsplatzhalter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5" name="Textplatzhalter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Textmasterformate durch Klicken bearbeiten</a:t>
            </a:r>
          </a:p>
        </p:txBody>
      </p:sp>
      <p:sp>
        <p:nvSpPr>
          <p:cNvPr id="6" name="Inhaltsplatzhalter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7" name="Datumsplatzhalter 3"/>
          <p:cNvSpPr>
            <a:spLocks noGrp="1"/>
          </p:cNvSpPr>
          <p:nvPr>
            <p:ph type="dt" sz="half" idx="10"/>
          </p:nvPr>
        </p:nvSpPr>
        <p:spPr/>
        <p:txBody>
          <a:bodyPr/>
          <a:lstStyle>
            <a:lvl1pPr>
              <a:defRPr/>
            </a:lvl1pPr>
          </a:lstStyle>
          <a:p>
            <a:pPr>
              <a:defRPr/>
            </a:pPr>
            <a:fld id="{14FD8C9E-E398-4715-9192-5A740FFD1851}" type="datetimeFigureOut">
              <a:rPr lang="de-DE"/>
              <a:pPr>
                <a:defRPr/>
              </a:pPr>
              <a:t>15.07.2014</a:t>
            </a:fld>
            <a:endParaRPr lang="de-DE"/>
          </a:p>
        </p:txBody>
      </p:sp>
      <p:sp>
        <p:nvSpPr>
          <p:cNvPr id="8" name="Fußzeilenplatzhalter 4"/>
          <p:cNvSpPr>
            <a:spLocks noGrp="1"/>
          </p:cNvSpPr>
          <p:nvPr>
            <p:ph type="ftr" sz="quarter" idx="11"/>
          </p:nvPr>
        </p:nvSpPr>
        <p:spPr/>
        <p:txBody>
          <a:bodyPr/>
          <a:lstStyle>
            <a:lvl1pPr>
              <a:defRPr/>
            </a:lvl1pPr>
          </a:lstStyle>
          <a:p>
            <a:pPr>
              <a:defRPr/>
            </a:pPr>
            <a:endParaRPr lang="de-DE"/>
          </a:p>
        </p:txBody>
      </p:sp>
      <p:sp>
        <p:nvSpPr>
          <p:cNvPr id="9" name="Foliennummernplatzhalter 5"/>
          <p:cNvSpPr>
            <a:spLocks noGrp="1"/>
          </p:cNvSpPr>
          <p:nvPr>
            <p:ph type="sldNum" sz="quarter" idx="12"/>
          </p:nvPr>
        </p:nvSpPr>
        <p:spPr/>
        <p:txBody>
          <a:bodyPr/>
          <a:lstStyle>
            <a:lvl1pPr>
              <a:defRPr/>
            </a:lvl1pPr>
          </a:lstStyle>
          <a:p>
            <a:pPr>
              <a:defRPr/>
            </a:pPr>
            <a:fld id="{27C1F9C4-73D7-4D5D-9F04-34A607CEF6E5}" type="slidenum">
              <a:rPr lang="de-DE"/>
              <a:pPr>
                <a:defRPr/>
              </a:pPr>
              <a:t>‹Nr.›</a:t>
            </a:fld>
            <a:endParaRPr lang="de-DE"/>
          </a:p>
        </p:txBody>
      </p:sp>
    </p:spTree>
    <p:extLst>
      <p:ext uri="{BB962C8B-B14F-4D97-AF65-F5344CB8AC3E}">
        <p14:creationId xmlns:p14="http://schemas.microsoft.com/office/powerpoint/2010/main" val="4098653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Datumsplatzhalter 3"/>
          <p:cNvSpPr>
            <a:spLocks noGrp="1"/>
          </p:cNvSpPr>
          <p:nvPr>
            <p:ph type="dt" sz="half" idx="10"/>
          </p:nvPr>
        </p:nvSpPr>
        <p:spPr/>
        <p:txBody>
          <a:bodyPr/>
          <a:lstStyle>
            <a:lvl1pPr>
              <a:defRPr/>
            </a:lvl1pPr>
          </a:lstStyle>
          <a:p>
            <a:pPr>
              <a:defRPr/>
            </a:pPr>
            <a:fld id="{15740BFA-55F4-4E1B-A1DF-D40CFC707240}" type="datetimeFigureOut">
              <a:rPr lang="de-DE"/>
              <a:pPr>
                <a:defRPr/>
              </a:pPr>
              <a:t>15.07.2014</a:t>
            </a:fld>
            <a:endParaRPr lang="de-DE"/>
          </a:p>
        </p:txBody>
      </p:sp>
      <p:sp>
        <p:nvSpPr>
          <p:cNvPr id="4" name="Fußzeilenplatzhalter 4"/>
          <p:cNvSpPr>
            <a:spLocks noGrp="1"/>
          </p:cNvSpPr>
          <p:nvPr>
            <p:ph type="ftr" sz="quarter" idx="11"/>
          </p:nvPr>
        </p:nvSpPr>
        <p:spPr/>
        <p:txBody>
          <a:bodyPr/>
          <a:lstStyle>
            <a:lvl1pPr>
              <a:defRPr/>
            </a:lvl1pPr>
          </a:lstStyle>
          <a:p>
            <a:pPr>
              <a:defRPr/>
            </a:pPr>
            <a:endParaRPr lang="de-DE"/>
          </a:p>
        </p:txBody>
      </p:sp>
      <p:sp>
        <p:nvSpPr>
          <p:cNvPr id="5" name="Foliennummernplatzhalter 5"/>
          <p:cNvSpPr>
            <a:spLocks noGrp="1"/>
          </p:cNvSpPr>
          <p:nvPr>
            <p:ph type="sldNum" sz="quarter" idx="12"/>
          </p:nvPr>
        </p:nvSpPr>
        <p:spPr/>
        <p:txBody>
          <a:bodyPr/>
          <a:lstStyle>
            <a:lvl1pPr>
              <a:defRPr/>
            </a:lvl1pPr>
          </a:lstStyle>
          <a:p>
            <a:pPr>
              <a:defRPr/>
            </a:pPr>
            <a:fld id="{FC47C7E5-40FD-416A-91FE-D3445FC6EAF2}" type="slidenum">
              <a:rPr lang="de-DE"/>
              <a:pPr>
                <a:defRPr/>
              </a:pPr>
              <a:t>‹Nr.›</a:t>
            </a:fld>
            <a:endParaRPr lang="de-DE"/>
          </a:p>
        </p:txBody>
      </p:sp>
    </p:spTree>
    <p:extLst>
      <p:ext uri="{BB962C8B-B14F-4D97-AF65-F5344CB8AC3E}">
        <p14:creationId xmlns:p14="http://schemas.microsoft.com/office/powerpoint/2010/main" val="527894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3"/>
          <p:cNvSpPr>
            <a:spLocks noGrp="1"/>
          </p:cNvSpPr>
          <p:nvPr>
            <p:ph type="dt" sz="half" idx="10"/>
          </p:nvPr>
        </p:nvSpPr>
        <p:spPr/>
        <p:txBody>
          <a:bodyPr/>
          <a:lstStyle>
            <a:lvl1pPr>
              <a:defRPr/>
            </a:lvl1pPr>
          </a:lstStyle>
          <a:p>
            <a:pPr>
              <a:defRPr/>
            </a:pPr>
            <a:fld id="{3421FF6E-0D9D-4937-A0CB-8E678EB18ED6}" type="datetimeFigureOut">
              <a:rPr lang="de-DE"/>
              <a:pPr>
                <a:defRPr/>
              </a:pPr>
              <a:t>15.07.2014</a:t>
            </a:fld>
            <a:endParaRPr lang="de-DE"/>
          </a:p>
        </p:txBody>
      </p:sp>
      <p:sp>
        <p:nvSpPr>
          <p:cNvPr id="3" name="Fußzeilenplatzhalter 4"/>
          <p:cNvSpPr>
            <a:spLocks noGrp="1"/>
          </p:cNvSpPr>
          <p:nvPr>
            <p:ph type="ftr" sz="quarter" idx="11"/>
          </p:nvPr>
        </p:nvSpPr>
        <p:spPr/>
        <p:txBody>
          <a:bodyPr/>
          <a:lstStyle>
            <a:lvl1pPr>
              <a:defRPr/>
            </a:lvl1pPr>
          </a:lstStyle>
          <a:p>
            <a:pPr>
              <a:defRPr/>
            </a:pPr>
            <a:endParaRPr lang="de-DE"/>
          </a:p>
        </p:txBody>
      </p:sp>
      <p:sp>
        <p:nvSpPr>
          <p:cNvPr id="4" name="Foliennummernplatzhalter 5"/>
          <p:cNvSpPr>
            <a:spLocks noGrp="1"/>
          </p:cNvSpPr>
          <p:nvPr>
            <p:ph type="sldNum" sz="quarter" idx="12"/>
          </p:nvPr>
        </p:nvSpPr>
        <p:spPr/>
        <p:txBody>
          <a:bodyPr/>
          <a:lstStyle>
            <a:lvl1pPr>
              <a:defRPr/>
            </a:lvl1pPr>
          </a:lstStyle>
          <a:p>
            <a:pPr>
              <a:defRPr/>
            </a:pPr>
            <a:fld id="{EEBFBCD4-2D29-4CEB-B959-28F235728D99}" type="slidenum">
              <a:rPr lang="de-DE"/>
              <a:pPr>
                <a:defRPr/>
              </a:pPr>
              <a:t>‹Nr.›</a:t>
            </a:fld>
            <a:endParaRPr lang="de-DE"/>
          </a:p>
        </p:txBody>
      </p:sp>
    </p:spTree>
    <p:extLst>
      <p:ext uri="{BB962C8B-B14F-4D97-AF65-F5344CB8AC3E}">
        <p14:creationId xmlns:p14="http://schemas.microsoft.com/office/powerpoint/2010/main" val="2700177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342900" y="364067"/>
            <a:ext cx="2256235" cy="1549400"/>
          </a:xfrm>
        </p:spPr>
        <p:txBody>
          <a:bodyPr anchor="b"/>
          <a:lstStyle>
            <a:lvl1pPr algn="l">
              <a:defRPr sz="2000" b="1"/>
            </a:lvl1pPr>
          </a:lstStyle>
          <a:p>
            <a:r>
              <a:rPr lang="de-DE" smtClean="0"/>
              <a:t>Titelmasterformat durch Klicken bearbeiten</a:t>
            </a:r>
            <a:endParaRPr lang="de-DE"/>
          </a:p>
        </p:txBody>
      </p:sp>
      <p:sp>
        <p:nvSpPr>
          <p:cNvPr id="3" name="Inhaltsplatzhalter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Textplatzhalter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3"/>
          <p:cNvSpPr>
            <a:spLocks noGrp="1"/>
          </p:cNvSpPr>
          <p:nvPr>
            <p:ph type="dt" sz="half" idx="10"/>
          </p:nvPr>
        </p:nvSpPr>
        <p:spPr/>
        <p:txBody>
          <a:bodyPr/>
          <a:lstStyle>
            <a:lvl1pPr>
              <a:defRPr/>
            </a:lvl1pPr>
          </a:lstStyle>
          <a:p>
            <a:pPr>
              <a:defRPr/>
            </a:pPr>
            <a:fld id="{080473E6-6B55-477F-A4A4-F1E6454E3A2D}" type="datetimeFigureOut">
              <a:rPr lang="de-DE"/>
              <a:pPr>
                <a:defRPr/>
              </a:pPr>
              <a:t>15.07.2014</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B7A11466-8CD2-417E-86DB-DC7565749BAC}" type="slidenum">
              <a:rPr lang="de-DE"/>
              <a:pPr>
                <a:defRPr/>
              </a:pPr>
              <a:t>‹Nr.›</a:t>
            </a:fld>
            <a:endParaRPr lang="de-DE"/>
          </a:p>
        </p:txBody>
      </p:sp>
    </p:spTree>
    <p:extLst>
      <p:ext uri="{BB962C8B-B14F-4D97-AF65-F5344CB8AC3E}">
        <p14:creationId xmlns:p14="http://schemas.microsoft.com/office/powerpoint/2010/main" val="545364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344216" y="6400800"/>
            <a:ext cx="4114800" cy="755651"/>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smtClean="0"/>
          </a:p>
        </p:txBody>
      </p:sp>
      <p:sp>
        <p:nvSpPr>
          <p:cNvPr id="4" name="Textplatzhalter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
        <p:nvSpPr>
          <p:cNvPr id="5" name="Datumsplatzhalter 3"/>
          <p:cNvSpPr>
            <a:spLocks noGrp="1"/>
          </p:cNvSpPr>
          <p:nvPr>
            <p:ph type="dt" sz="half" idx="10"/>
          </p:nvPr>
        </p:nvSpPr>
        <p:spPr/>
        <p:txBody>
          <a:bodyPr/>
          <a:lstStyle>
            <a:lvl1pPr>
              <a:defRPr/>
            </a:lvl1pPr>
          </a:lstStyle>
          <a:p>
            <a:pPr>
              <a:defRPr/>
            </a:pPr>
            <a:fld id="{5468C222-7906-4E0E-9F45-D89C66757190}" type="datetimeFigureOut">
              <a:rPr lang="de-DE"/>
              <a:pPr>
                <a:defRPr/>
              </a:pPr>
              <a:t>15.07.2014</a:t>
            </a:fld>
            <a:endParaRPr lang="de-DE"/>
          </a:p>
        </p:txBody>
      </p:sp>
      <p:sp>
        <p:nvSpPr>
          <p:cNvPr id="6" name="Fußzeilenplatzhalter 4"/>
          <p:cNvSpPr>
            <a:spLocks noGrp="1"/>
          </p:cNvSpPr>
          <p:nvPr>
            <p:ph type="ftr" sz="quarter" idx="11"/>
          </p:nvPr>
        </p:nvSpPr>
        <p:spPr/>
        <p:txBody>
          <a:bodyPr/>
          <a:lstStyle>
            <a:lvl1pPr>
              <a:defRPr/>
            </a:lvl1pPr>
          </a:lstStyle>
          <a:p>
            <a:pPr>
              <a:defRPr/>
            </a:pPr>
            <a:endParaRPr lang="de-DE"/>
          </a:p>
        </p:txBody>
      </p:sp>
      <p:sp>
        <p:nvSpPr>
          <p:cNvPr id="7" name="Foliennummernplatzhalter 5"/>
          <p:cNvSpPr>
            <a:spLocks noGrp="1"/>
          </p:cNvSpPr>
          <p:nvPr>
            <p:ph type="sldNum" sz="quarter" idx="12"/>
          </p:nvPr>
        </p:nvSpPr>
        <p:spPr/>
        <p:txBody>
          <a:bodyPr/>
          <a:lstStyle>
            <a:lvl1pPr>
              <a:defRPr/>
            </a:lvl1pPr>
          </a:lstStyle>
          <a:p>
            <a:pPr>
              <a:defRPr/>
            </a:pPr>
            <a:fld id="{5BCAFAB4-CE62-4B04-980A-0076FFE150DB}" type="slidenum">
              <a:rPr lang="de-DE"/>
              <a:pPr>
                <a:defRPr/>
              </a:pPr>
              <a:t>‹Nr.›</a:t>
            </a:fld>
            <a:endParaRPr lang="de-DE"/>
          </a:p>
        </p:txBody>
      </p:sp>
    </p:spTree>
    <p:extLst>
      <p:ext uri="{BB962C8B-B14F-4D97-AF65-F5344CB8AC3E}">
        <p14:creationId xmlns:p14="http://schemas.microsoft.com/office/powerpoint/2010/main" val="36025691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mtClean="0"/>
              <a:t>Titelmasterformat durch Klicken bearbeiten</a:t>
            </a:r>
            <a:endParaRPr lang="de-DE"/>
          </a:p>
        </p:txBody>
      </p:sp>
      <p:sp>
        <p:nvSpPr>
          <p:cNvPr id="3" name="Vertikaler Textplatzhalter 2"/>
          <p:cNvSpPr>
            <a:spLocks noGrp="1"/>
          </p:cNvSpPr>
          <p:nvPr>
            <p:ph type="body" orient="vert" idx="1"/>
          </p:nvPr>
        </p:nvSpPr>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5BC8534A-1B95-4919-B21C-B6AE9C38C335}" type="datetimeFigureOut">
              <a:rPr lang="de-DE"/>
              <a:pPr>
                <a:defRPr/>
              </a:pPr>
              <a:t>15.07.2014</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1A360E6E-B4D7-494D-BED2-2C96F9E83281}" type="slidenum">
              <a:rPr lang="de-DE"/>
              <a:pPr>
                <a:defRPr/>
              </a:pPr>
              <a:t>‹Nr.›</a:t>
            </a:fld>
            <a:endParaRPr lang="de-DE"/>
          </a:p>
        </p:txBody>
      </p:sp>
    </p:spTree>
    <p:extLst>
      <p:ext uri="{BB962C8B-B14F-4D97-AF65-F5344CB8AC3E}">
        <p14:creationId xmlns:p14="http://schemas.microsoft.com/office/powerpoint/2010/main" val="3315242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4972050" y="366185"/>
            <a:ext cx="1543050" cy="7802033"/>
          </a:xfrm>
        </p:spPr>
        <p:txBody>
          <a:bodyPr vert="eaVert"/>
          <a:lstStyle/>
          <a:p>
            <a:r>
              <a:rPr lang="de-DE" smtClean="0"/>
              <a:t>Titelmasterformat durch Klicken bearbeiten</a:t>
            </a:r>
            <a:endParaRPr lang="de-DE"/>
          </a:p>
        </p:txBody>
      </p:sp>
      <p:sp>
        <p:nvSpPr>
          <p:cNvPr id="3" name="Vertikaler Textplatzhalter 2"/>
          <p:cNvSpPr>
            <a:spLocks noGrp="1"/>
          </p:cNvSpPr>
          <p:nvPr>
            <p:ph type="body" orient="vert" idx="1"/>
          </p:nvPr>
        </p:nvSpPr>
        <p:spPr>
          <a:xfrm>
            <a:off x="342900" y="366185"/>
            <a:ext cx="4514850" cy="7802033"/>
          </a:xfrm>
        </p:spPr>
        <p:txBody>
          <a:bodyPr vert="eaVert"/>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4" name="Datumsplatzhalter 3"/>
          <p:cNvSpPr>
            <a:spLocks noGrp="1"/>
          </p:cNvSpPr>
          <p:nvPr>
            <p:ph type="dt" sz="half" idx="10"/>
          </p:nvPr>
        </p:nvSpPr>
        <p:spPr/>
        <p:txBody>
          <a:bodyPr/>
          <a:lstStyle>
            <a:lvl1pPr>
              <a:defRPr/>
            </a:lvl1pPr>
          </a:lstStyle>
          <a:p>
            <a:pPr>
              <a:defRPr/>
            </a:pPr>
            <a:fld id="{118CB33C-7D48-4460-9216-43DBED98F15F}" type="datetimeFigureOut">
              <a:rPr lang="de-DE"/>
              <a:pPr>
                <a:defRPr/>
              </a:pPr>
              <a:t>15.07.2014</a:t>
            </a:fld>
            <a:endParaRPr lang="de-DE"/>
          </a:p>
        </p:txBody>
      </p:sp>
      <p:sp>
        <p:nvSpPr>
          <p:cNvPr id="5" name="Fußzeilenplatzhalter 4"/>
          <p:cNvSpPr>
            <a:spLocks noGrp="1"/>
          </p:cNvSpPr>
          <p:nvPr>
            <p:ph type="ftr" sz="quarter" idx="11"/>
          </p:nvPr>
        </p:nvSpPr>
        <p:spPr/>
        <p:txBody>
          <a:bodyPr/>
          <a:lstStyle>
            <a:lvl1pPr>
              <a:defRPr/>
            </a:lvl1pPr>
          </a:lstStyle>
          <a:p>
            <a:pPr>
              <a:defRPr/>
            </a:pPr>
            <a:endParaRPr lang="de-DE"/>
          </a:p>
        </p:txBody>
      </p:sp>
      <p:sp>
        <p:nvSpPr>
          <p:cNvPr id="6" name="Foliennummernplatzhalter 5"/>
          <p:cNvSpPr>
            <a:spLocks noGrp="1"/>
          </p:cNvSpPr>
          <p:nvPr>
            <p:ph type="sldNum" sz="quarter" idx="12"/>
          </p:nvPr>
        </p:nvSpPr>
        <p:spPr/>
        <p:txBody>
          <a:bodyPr/>
          <a:lstStyle>
            <a:lvl1pPr>
              <a:defRPr/>
            </a:lvl1pPr>
          </a:lstStyle>
          <a:p>
            <a:pPr>
              <a:defRPr/>
            </a:pPr>
            <a:fld id="{4331AD04-4C9D-452C-83DB-1BF0F7A2607E}" type="slidenum">
              <a:rPr lang="de-DE"/>
              <a:pPr>
                <a:defRPr/>
              </a:pPr>
              <a:t>‹Nr.›</a:t>
            </a:fld>
            <a:endParaRPr lang="de-DE"/>
          </a:p>
        </p:txBody>
      </p:sp>
    </p:spTree>
    <p:extLst>
      <p:ext uri="{BB962C8B-B14F-4D97-AF65-F5344CB8AC3E}">
        <p14:creationId xmlns:p14="http://schemas.microsoft.com/office/powerpoint/2010/main" val="905321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elplatzhalter 1"/>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smtClean="0"/>
              <a:t>Titelmasterformat durch Klicken bearbeiten</a:t>
            </a:r>
          </a:p>
        </p:txBody>
      </p:sp>
      <p:sp>
        <p:nvSpPr>
          <p:cNvPr id="1027" name="Textplatzhalter 2"/>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
        <p:nvSpPr>
          <p:cNvPr id="4" name="Datumsplatzhalter 3"/>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3030B719-8D93-4900-9C85-1BD80B5D8261}" type="datetimeFigureOut">
              <a:rPr lang="de-DE"/>
              <a:pPr>
                <a:defRPr/>
              </a:pPr>
              <a:t>15.07.2014</a:t>
            </a:fld>
            <a:endParaRPr lang="de-DE"/>
          </a:p>
        </p:txBody>
      </p:sp>
      <p:sp>
        <p:nvSpPr>
          <p:cNvPr id="5" name="Fußzeilenplatzhalter 4"/>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de-DE"/>
          </a:p>
        </p:txBody>
      </p:sp>
      <p:sp>
        <p:nvSpPr>
          <p:cNvPr id="6" name="Foliennummernplatzhalter 5"/>
          <p:cNvSpPr>
            <a:spLocks noGrp="1"/>
          </p:cNvSpPr>
          <p:nvPr>
            <p:ph type="sldNum" sz="quarter" idx="4"/>
          </p:nvPr>
        </p:nvSpPr>
        <p:spPr>
          <a:xfrm>
            <a:off x="4914900" y="8475663"/>
            <a:ext cx="1600200" cy="48577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B18889E5-0C51-43CF-8813-14234944660D}" type="slidenum">
              <a:rPr lang="de-DE"/>
              <a:pPr>
                <a:defRPr/>
              </a:pPr>
              <a:t>‹Nr.›</a:t>
            </a:fld>
            <a:endParaRPr lang="de-D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5" name="Gruppieren 5"/>
          <p:cNvGrpSpPr>
            <a:grpSpLocks/>
          </p:cNvGrpSpPr>
          <p:nvPr/>
        </p:nvGrpSpPr>
        <p:grpSpPr bwMode="auto">
          <a:xfrm>
            <a:off x="1286597" y="2562564"/>
            <a:ext cx="4571121" cy="4735733"/>
            <a:chOff x="1268760" y="1162050"/>
            <a:chExt cx="4572000" cy="4735394"/>
          </a:xfrm>
        </p:grpSpPr>
        <p:grpSp>
          <p:nvGrpSpPr>
            <p:cNvPr id="2057" name="Gruppieren 7"/>
            <p:cNvGrpSpPr>
              <a:grpSpLocks/>
            </p:cNvGrpSpPr>
            <p:nvPr/>
          </p:nvGrpSpPr>
          <p:grpSpPr bwMode="auto">
            <a:xfrm>
              <a:off x="1357313" y="1162050"/>
              <a:ext cx="4357687" cy="2900363"/>
              <a:chOff x="1000108" y="1357291"/>
              <a:chExt cx="4357718" cy="2900358"/>
            </a:xfrm>
          </p:grpSpPr>
          <p:pic>
            <p:nvPicPr>
              <p:cNvPr id="205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0108" y="2806751"/>
                <a:ext cx="4357718" cy="14508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0108" y="1357291"/>
                <a:ext cx="4357718" cy="1453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58" name="Textfeld 8"/>
            <p:cNvSpPr txBox="1">
              <a:spLocks noChangeArrowheads="1"/>
            </p:cNvSpPr>
            <p:nvPr/>
          </p:nvSpPr>
          <p:spPr bwMode="auto">
            <a:xfrm>
              <a:off x="1268760" y="4158630"/>
              <a:ext cx="4572000" cy="1738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just" eaLnBrk="1" hangingPunct="1"/>
              <a:r>
                <a:rPr lang="en-US" altLang="de-DE" sz="1000" dirty="0">
                  <a:cs typeface="Arial" charset="0"/>
                </a:rPr>
                <a:t>Equine mandibular lymph node, paraffin section, stained for Prox1 (rabbit, anti-human; </a:t>
              </a:r>
              <a:r>
                <a:rPr lang="en-US" altLang="de-DE" sz="1000" dirty="0" smtClean="0">
                  <a:cs typeface="Arial" charset="0"/>
                </a:rPr>
                <a:t>ReliaTech </a:t>
              </a:r>
              <a:r>
                <a:rPr lang="en-US" altLang="de-DE" sz="1000" dirty="0">
                  <a:cs typeface="Arial" charset="0"/>
                </a:rPr>
                <a:t>Cat# 102-PA32AG), counterstained with toluidine blue. </a:t>
              </a:r>
            </a:p>
            <a:p>
              <a:pPr algn="just" eaLnBrk="1" hangingPunct="1"/>
              <a:endParaRPr lang="en-US" altLang="de-DE" sz="1000" dirty="0">
                <a:cs typeface="Arial" charset="0"/>
              </a:endParaRPr>
            </a:p>
            <a:p>
              <a:pPr algn="just" eaLnBrk="1" hangingPunct="1"/>
              <a:r>
                <a:rPr lang="en-US" altLang="de-DE" sz="1000" dirty="0">
                  <a:cs typeface="Arial" charset="0"/>
                </a:rPr>
                <a:t>Sinusoids (S) as well as lymphatic vessels in the hilum of the lymph node (arrows) are lined by positively stained lymphatic endothelial cells. Blood vascular endothelium remains unstained (arrow heads). LC: Cluster of lymphocytes</a:t>
              </a:r>
            </a:p>
            <a:p>
              <a:pPr algn="just" eaLnBrk="1" hangingPunct="1"/>
              <a:endParaRPr lang="de-DE" altLang="de-DE" sz="1000" dirty="0">
                <a:cs typeface="Arial" charset="0"/>
              </a:endParaRPr>
            </a:p>
            <a:p>
              <a:pPr algn="just" eaLnBrk="1" hangingPunct="1"/>
              <a:r>
                <a:rPr lang="de-DE" altLang="de-DE" sz="900" dirty="0" err="1">
                  <a:cs typeface="Arial" charset="0"/>
                </a:rPr>
                <a:t>from</a:t>
              </a:r>
              <a:r>
                <a:rPr lang="de-DE" altLang="de-DE" sz="900" dirty="0">
                  <a:cs typeface="Arial" charset="0"/>
                </a:rPr>
                <a:t>: </a:t>
              </a:r>
              <a:r>
                <a:rPr lang="de-DE" altLang="de-DE" sz="900" dirty="0" err="1">
                  <a:cs typeface="Arial" charset="0"/>
                </a:rPr>
                <a:t>Staszyk</a:t>
              </a:r>
              <a:r>
                <a:rPr lang="de-DE" altLang="de-DE" sz="900" dirty="0">
                  <a:cs typeface="Arial" charset="0"/>
                </a:rPr>
                <a:t>, C., K. F. </a:t>
              </a:r>
              <a:r>
                <a:rPr lang="de-DE" altLang="de-DE" sz="900" dirty="0" err="1">
                  <a:cs typeface="Arial" charset="0"/>
                </a:rPr>
                <a:t>Duesterdieck</a:t>
              </a:r>
              <a:r>
                <a:rPr lang="de-DE" altLang="de-DE" sz="900" dirty="0">
                  <a:cs typeface="Arial" charset="0"/>
                </a:rPr>
                <a:t>, H. Gasse u. A. Bienert, </a:t>
              </a:r>
              <a:r>
                <a:rPr lang="en-US" altLang="de-DE" sz="900" b="1" dirty="0">
                  <a:cs typeface="Arial" charset="0"/>
                </a:rPr>
                <a:t>Immunohistochemical identification of lymphatic vessels in the </a:t>
              </a:r>
              <a:r>
                <a:rPr lang="en-US" altLang="de-DE" sz="900" b="1" dirty="0" err="1">
                  <a:cs typeface="Arial" charset="0"/>
                </a:rPr>
                <a:t>periodontium</a:t>
              </a:r>
              <a:r>
                <a:rPr lang="en-US" altLang="de-DE" sz="900" b="1" dirty="0">
                  <a:cs typeface="Arial" charset="0"/>
                </a:rPr>
                <a:t> of equine cheek </a:t>
              </a:r>
              <a:r>
                <a:rPr lang="de-DE" altLang="de-DE" sz="900" b="1" dirty="0" err="1">
                  <a:cs typeface="Arial" charset="0"/>
                </a:rPr>
                <a:t>teeth</a:t>
              </a:r>
              <a:r>
                <a:rPr lang="de-DE" altLang="de-DE" sz="900" b="1" dirty="0">
                  <a:cs typeface="Arial" charset="0"/>
                </a:rPr>
                <a:t>.</a:t>
              </a:r>
              <a:r>
                <a:rPr lang="de-DE" altLang="de-DE" sz="900" dirty="0">
                  <a:cs typeface="Arial" charset="0"/>
                </a:rPr>
                <a:t> J. </a:t>
              </a:r>
              <a:r>
                <a:rPr lang="de-DE" altLang="de-DE" sz="900" dirty="0" err="1">
                  <a:cs typeface="Arial" charset="0"/>
                </a:rPr>
                <a:t>Vet</a:t>
              </a:r>
              <a:r>
                <a:rPr lang="de-DE" altLang="de-DE" sz="900" dirty="0">
                  <a:cs typeface="Arial" charset="0"/>
                </a:rPr>
                <a:t>. </a:t>
              </a:r>
              <a:r>
                <a:rPr lang="de-DE" altLang="de-DE" sz="900" dirty="0" err="1">
                  <a:cs typeface="Arial" charset="0"/>
                </a:rPr>
                <a:t>Dent</a:t>
              </a:r>
              <a:r>
                <a:rPr lang="de-DE" altLang="de-DE" sz="900" dirty="0">
                  <a:cs typeface="Arial" charset="0"/>
                </a:rPr>
                <a:t>. 22, 227 – 232, 2005</a:t>
              </a:r>
            </a:p>
          </p:txBody>
        </p:sp>
      </p:grpSp>
      <p:sp>
        <p:nvSpPr>
          <p:cNvPr id="2056" name="Rechteck 6"/>
          <p:cNvSpPr>
            <a:spLocks noChangeArrowheads="1"/>
          </p:cNvSpPr>
          <p:nvPr/>
        </p:nvSpPr>
        <p:spPr bwMode="auto">
          <a:xfrm>
            <a:off x="782638" y="1331640"/>
            <a:ext cx="5543550" cy="101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de-DE" altLang="de-DE" sz="2000" b="1" dirty="0">
                <a:cs typeface="Arial" charset="0"/>
              </a:rPr>
              <a:t>Cross </a:t>
            </a:r>
            <a:r>
              <a:rPr lang="de-DE" altLang="de-DE" sz="2000" b="1" dirty="0" err="1">
                <a:cs typeface="Arial" charset="0"/>
              </a:rPr>
              <a:t>reaction</a:t>
            </a:r>
            <a:r>
              <a:rPr lang="de-DE" altLang="de-DE" sz="2000" b="1" dirty="0">
                <a:cs typeface="Arial" charset="0"/>
              </a:rPr>
              <a:t> </a:t>
            </a:r>
            <a:r>
              <a:rPr lang="de-DE" altLang="de-DE" sz="2000" b="1" dirty="0" err="1">
                <a:cs typeface="Arial" charset="0"/>
              </a:rPr>
              <a:t>of</a:t>
            </a:r>
            <a:r>
              <a:rPr lang="de-DE" altLang="de-DE" sz="2000" b="1" dirty="0">
                <a:cs typeface="Arial" charset="0"/>
              </a:rPr>
              <a:t> anti-human Prox-1 </a:t>
            </a:r>
            <a:r>
              <a:rPr lang="de-DE" altLang="de-DE" sz="2000" b="1" dirty="0" err="1">
                <a:cs typeface="Arial" charset="0"/>
              </a:rPr>
              <a:t>with</a:t>
            </a:r>
            <a:endParaRPr lang="de-DE" altLang="de-DE" sz="2000" b="1" dirty="0">
              <a:cs typeface="Arial" charset="0"/>
            </a:endParaRPr>
          </a:p>
          <a:p>
            <a:pPr algn="ctr" eaLnBrk="1" hangingPunct="1"/>
            <a:r>
              <a:rPr lang="de-DE" altLang="de-DE" sz="2000" b="1" dirty="0" err="1">
                <a:cs typeface="Arial" charset="0"/>
              </a:rPr>
              <a:t>horse</a:t>
            </a:r>
            <a:r>
              <a:rPr lang="de-DE" altLang="de-DE" sz="2000" b="1" dirty="0">
                <a:cs typeface="Arial" charset="0"/>
              </a:rPr>
              <a:t> </a:t>
            </a:r>
            <a:r>
              <a:rPr lang="de-DE" altLang="de-DE" sz="2000" b="1" dirty="0" err="1">
                <a:cs typeface="Arial" charset="0"/>
              </a:rPr>
              <a:t>tissue</a:t>
            </a:r>
            <a:r>
              <a:rPr lang="de-DE" altLang="de-DE" sz="2000" b="1" dirty="0">
                <a:cs typeface="Arial" charset="0"/>
              </a:rPr>
              <a:t> </a:t>
            </a:r>
            <a:r>
              <a:rPr lang="de-DE" altLang="de-DE" sz="2000" b="1" dirty="0" err="1">
                <a:cs typeface="Arial" charset="0"/>
              </a:rPr>
              <a:t>sections</a:t>
            </a:r>
            <a:endParaRPr lang="de-DE" altLang="de-DE" sz="2000" b="1" dirty="0">
              <a:cs typeface="Arial" charset="0"/>
            </a:endParaRPr>
          </a:p>
          <a:p>
            <a:pPr algn="ctr" eaLnBrk="1" hangingPunct="1"/>
            <a:r>
              <a:rPr lang="de-DE" altLang="de-DE" sz="1200" dirty="0">
                <a:cs typeface="Arial" charset="0"/>
              </a:rPr>
              <a:t>(ReliaTech: #102-PA32AG)</a:t>
            </a:r>
            <a:r>
              <a:rPr lang="de-DE" altLang="de-DE" sz="2000" dirty="0">
                <a:cs typeface="Arial" charset="0"/>
              </a:rPr>
              <a:t> </a:t>
            </a:r>
          </a:p>
        </p:txBody>
      </p:sp>
      <p:grpSp>
        <p:nvGrpSpPr>
          <p:cNvPr id="13" name="Gruppieren 12"/>
          <p:cNvGrpSpPr/>
          <p:nvPr/>
        </p:nvGrpSpPr>
        <p:grpSpPr>
          <a:xfrm>
            <a:off x="201569" y="104775"/>
            <a:ext cx="6323775" cy="8931721"/>
            <a:chOff x="201569" y="104775"/>
            <a:chExt cx="6323775" cy="8931721"/>
          </a:xfrm>
        </p:grpSpPr>
        <p:sp>
          <p:nvSpPr>
            <p:cNvPr id="14" name="Line 5"/>
            <p:cNvSpPr>
              <a:spLocks noChangeShapeType="1"/>
            </p:cNvSpPr>
            <p:nvPr/>
          </p:nvSpPr>
          <p:spPr bwMode="auto">
            <a:xfrm>
              <a:off x="414339" y="790575"/>
              <a:ext cx="6111005" cy="0"/>
            </a:xfrm>
            <a:prstGeom prst="line">
              <a:avLst/>
            </a:prstGeom>
            <a:noFill/>
            <a:ln w="15875">
              <a:solidFill>
                <a:schemeClr val="tx1"/>
              </a:solidFill>
              <a:round/>
              <a:headEnd/>
              <a:tailEnd/>
            </a:ln>
            <a:extLst>
              <a:ext uri="{909E8E84-426E-40DD-AFC4-6F175D3DCCD1}">
                <a14:hiddenFill xmlns:a14="http://schemas.microsoft.com/office/drawing/2010/main">
                  <a:noFill/>
                </a14:hiddenFill>
              </a:ext>
            </a:extLst>
          </p:spPr>
          <p:txBody>
            <a:bodyPr/>
            <a:lstStyle/>
            <a:p>
              <a:endParaRPr lang="de-DE"/>
            </a:p>
          </p:txBody>
        </p:sp>
        <p:pic>
          <p:nvPicPr>
            <p:cNvPr id="15"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0238" y="104775"/>
              <a:ext cx="482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10"/>
            <p:cNvSpPr txBox="1">
              <a:spLocks noChangeArrowheads="1"/>
            </p:cNvSpPr>
            <p:nvPr/>
          </p:nvSpPr>
          <p:spPr bwMode="auto">
            <a:xfrm>
              <a:off x="201569" y="8790275"/>
              <a:ext cx="253627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000" dirty="0">
                  <a:latin typeface="Times New Roman" pitchFamily="18" charset="0"/>
                </a:rPr>
                <a:t>http://www.reliatech.de / </a:t>
              </a:r>
              <a:r>
                <a:rPr lang="de-DE" sz="1000" dirty="0" smtClean="0">
                  <a:latin typeface="Times New Roman" pitchFamily="18" charset="0"/>
                </a:rPr>
                <a:t>orders@reliatech.de</a:t>
              </a:r>
              <a:endParaRPr lang="de-DE" sz="1000" dirty="0">
                <a:latin typeface="Times New Roman" pitchFamily="18" charset="0"/>
              </a:endParaRPr>
            </a:p>
          </p:txBody>
        </p:sp>
        <p:sp>
          <p:nvSpPr>
            <p:cNvPr id="17" name="Text Box 7"/>
            <p:cNvSpPr txBox="1">
              <a:spLocks noChangeArrowheads="1"/>
            </p:cNvSpPr>
            <p:nvPr/>
          </p:nvSpPr>
          <p:spPr bwMode="auto">
            <a:xfrm>
              <a:off x="343198" y="520898"/>
              <a:ext cx="13311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de-DE" sz="1200" b="1" dirty="0" smtClean="0">
                  <a:latin typeface="Times New Roman" pitchFamily="18" charset="0"/>
                </a:rPr>
                <a:t>ReliaTech </a:t>
              </a:r>
              <a:r>
                <a:rPr lang="de-DE" sz="1200" b="1" dirty="0">
                  <a:latin typeface="Times New Roman" pitchFamily="18" charset="0"/>
                </a:rPr>
                <a:t>GmbH</a:t>
              </a:r>
            </a:p>
          </p:txBody>
        </p:sp>
      </p:grpSp>
    </p:spTree>
  </p:cSld>
  <p:clrMapOvr>
    <a:masterClrMapping/>
  </p:clrMapOvr>
</p:sld>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137</Words>
  <Application>Microsoft Office PowerPoint</Application>
  <PresentationFormat>Bildschirmpräsentation (4:3)</PresentationFormat>
  <Paragraphs>10</Paragraphs>
  <Slides>1</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vt:i4>
      </vt:variant>
    </vt:vector>
  </HeadingPairs>
  <TitlesOfParts>
    <vt:vector size="5" baseType="lpstr">
      <vt:lpstr>Arial</vt:lpstr>
      <vt:lpstr>Calibri</vt:lpstr>
      <vt:lpstr>Century Gothic</vt:lpstr>
      <vt:lpstr>Larissa-Design</vt:lpstr>
      <vt:lpstr>PowerPoint-Präsentation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Bernhard Barleon</dc:creator>
  <cp:lastModifiedBy>Bernhard</cp:lastModifiedBy>
  <cp:revision>10</cp:revision>
  <dcterms:created xsi:type="dcterms:W3CDTF">2009-02-09T12:55:13Z</dcterms:created>
  <dcterms:modified xsi:type="dcterms:W3CDTF">2014-07-15T07:22:11Z</dcterms:modified>
</cp:coreProperties>
</file>